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0" r:id="rId3"/>
    <p:sldId id="281" r:id="rId4"/>
    <p:sldId id="282" r:id="rId5"/>
    <p:sldId id="257" r:id="rId6"/>
    <p:sldId id="258" r:id="rId7"/>
    <p:sldId id="278" r:id="rId8"/>
    <p:sldId id="259" r:id="rId9"/>
    <p:sldId id="261" r:id="rId10"/>
    <p:sldId id="288" r:id="rId11"/>
    <p:sldId id="260" r:id="rId12"/>
    <p:sldId id="262" r:id="rId13"/>
    <p:sldId id="263" r:id="rId14"/>
    <p:sldId id="264" r:id="rId15"/>
    <p:sldId id="265" r:id="rId16"/>
    <p:sldId id="289" r:id="rId17"/>
    <p:sldId id="266" r:id="rId18"/>
    <p:sldId id="267" r:id="rId19"/>
    <p:sldId id="268" r:id="rId20"/>
    <p:sldId id="269" r:id="rId21"/>
    <p:sldId id="290" r:id="rId22"/>
    <p:sldId id="270" r:id="rId23"/>
    <p:sldId id="271" r:id="rId24"/>
    <p:sldId id="272" r:id="rId25"/>
    <p:sldId id="273" r:id="rId26"/>
    <p:sldId id="274" r:id="rId27"/>
    <p:sldId id="291" r:id="rId28"/>
    <p:sldId id="275" r:id="rId29"/>
    <p:sldId id="276" r:id="rId30"/>
    <p:sldId id="277" r:id="rId31"/>
    <p:sldId id="279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27A3C-EC01-40FD-9C12-C8D4238FD4C0}" v="13" dt="2024-12-17T19:23:44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6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mond Lips" userId="020453edb9bd947e" providerId="LiveId" clId="{32227A3C-EC01-40FD-9C12-C8D4238FD4C0}"/>
    <pc:docChg chg="undo custSel addSld delSld modSld sldOrd">
      <pc:chgData name="Raymond Lips" userId="020453edb9bd947e" providerId="LiveId" clId="{32227A3C-EC01-40FD-9C12-C8D4238FD4C0}" dt="2024-12-17T19:25:00.479" v="116"/>
      <pc:docMkLst>
        <pc:docMk/>
      </pc:docMkLst>
      <pc:sldChg chg="modSp mod">
        <pc:chgData name="Raymond Lips" userId="020453edb9bd947e" providerId="LiveId" clId="{32227A3C-EC01-40FD-9C12-C8D4238FD4C0}" dt="2024-12-17T19:11:03.039" v="1" actId="14826"/>
        <pc:sldMkLst>
          <pc:docMk/>
          <pc:sldMk cId="2023910573" sldId="274"/>
        </pc:sldMkLst>
        <pc:spChg chg="mod">
          <ac:chgData name="Raymond Lips" userId="020453edb9bd947e" providerId="LiveId" clId="{32227A3C-EC01-40FD-9C12-C8D4238FD4C0}" dt="2024-12-17T19:10:45.277" v="0"/>
          <ac:spMkLst>
            <pc:docMk/>
            <pc:sldMk cId="2023910573" sldId="274"/>
            <ac:spMk id="2" creationId="{317639BD-573C-8C6B-1E09-5DCEA370E1D2}"/>
          </ac:spMkLst>
        </pc:spChg>
        <pc:picChg chg="mod">
          <ac:chgData name="Raymond Lips" userId="020453edb9bd947e" providerId="LiveId" clId="{32227A3C-EC01-40FD-9C12-C8D4238FD4C0}" dt="2024-12-17T19:11:03.039" v="1" actId="14826"/>
          <ac:picMkLst>
            <pc:docMk/>
            <pc:sldMk cId="2023910573" sldId="274"/>
            <ac:picMk id="5" creationId="{128B97DB-BF90-FE4E-8354-18CF8A50651A}"/>
          </ac:picMkLst>
        </pc:picChg>
      </pc:sldChg>
      <pc:sldChg chg="modSp mod">
        <pc:chgData name="Raymond Lips" userId="020453edb9bd947e" providerId="LiveId" clId="{32227A3C-EC01-40FD-9C12-C8D4238FD4C0}" dt="2024-12-17T19:13:07.791" v="18" actId="14826"/>
        <pc:sldMkLst>
          <pc:docMk/>
          <pc:sldMk cId="2403992275" sldId="275"/>
        </pc:sldMkLst>
        <pc:spChg chg="mod">
          <ac:chgData name="Raymond Lips" userId="020453edb9bd947e" providerId="LiveId" clId="{32227A3C-EC01-40FD-9C12-C8D4238FD4C0}" dt="2024-12-17T19:12:48.119" v="17" actId="20577"/>
          <ac:spMkLst>
            <pc:docMk/>
            <pc:sldMk cId="2403992275" sldId="275"/>
            <ac:spMk id="2" creationId="{2C8FC96A-5D5B-331E-4B0C-1B11B54E2FC0}"/>
          </ac:spMkLst>
        </pc:spChg>
        <pc:picChg chg="mod">
          <ac:chgData name="Raymond Lips" userId="020453edb9bd947e" providerId="LiveId" clId="{32227A3C-EC01-40FD-9C12-C8D4238FD4C0}" dt="2024-12-17T19:13:07.791" v="18" actId="14826"/>
          <ac:picMkLst>
            <pc:docMk/>
            <pc:sldMk cId="2403992275" sldId="275"/>
            <ac:picMk id="5" creationId="{B5F01E8C-3125-850A-7289-155531219CBE}"/>
          </ac:picMkLst>
        </pc:picChg>
      </pc:sldChg>
      <pc:sldChg chg="addSp delSp modSp mod">
        <pc:chgData name="Raymond Lips" userId="020453edb9bd947e" providerId="LiveId" clId="{32227A3C-EC01-40FD-9C12-C8D4238FD4C0}" dt="2024-12-17T19:13:47.905" v="22" actId="14826"/>
        <pc:sldMkLst>
          <pc:docMk/>
          <pc:sldMk cId="2433116895" sldId="276"/>
        </pc:sldMkLst>
        <pc:spChg chg="mod">
          <ac:chgData name="Raymond Lips" userId="020453edb9bd947e" providerId="LiveId" clId="{32227A3C-EC01-40FD-9C12-C8D4238FD4C0}" dt="2024-12-17T19:13:26.060" v="21"/>
          <ac:spMkLst>
            <pc:docMk/>
            <pc:sldMk cId="2433116895" sldId="276"/>
            <ac:spMk id="2" creationId="{A24B1F80-2DB9-E406-8BAE-14627ACCBFDD}"/>
          </ac:spMkLst>
        </pc:spChg>
        <pc:spChg chg="add del">
          <ac:chgData name="Raymond Lips" userId="020453edb9bd947e" providerId="LiveId" clId="{32227A3C-EC01-40FD-9C12-C8D4238FD4C0}" dt="2024-12-17T19:13:23.144" v="20" actId="22"/>
          <ac:spMkLst>
            <pc:docMk/>
            <pc:sldMk cId="2433116895" sldId="276"/>
            <ac:spMk id="4" creationId="{DCB2E9A0-EA6C-9D5D-F3CC-B790E3C6DA36}"/>
          </ac:spMkLst>
        </pc:spChg>
        <pc:picChg chg="mod">
          <ac:chgData name="Raymond Lips" userId="020453edb9bd947e" providerId="LiveId" clId="{32227A3C-EC01-40FD-9C12-C8D4238FD4C0}" dt="2024-12-17T19:13:47.905" v="22" actId="14826"/>
          <ac:picMkLst>
            <pc:docMk/>
            <pc:sldMk cId="2433116895" sldId="276"/>
            <ac:picMk id="5" creationId="{A63DBEC5-C106-E1FE-2A5F-F90199C1897A}"/>
          </ac:picMkLst>
        </pc:picChg>
      </pc:sldChg>
      <pc:sldChg chg="modSp mod">
        <pc:chgData name="Raymond Lips" userId="020453edb9bd947e" providerId="LiveId" clId="{32227A3C-EC01-40FD-9C12-C8D4238FD4C0}" dt="2024-12-17T19:14:16.142" v="24" actId="14826"/>
        <pc:sldMkLst>
          <pc:docMk/>
          <pc:sldMk cId="921138274" sldId="277"/>
        </pc:sldMkLst>
        <pc:spChg chg="mod">
          <ac:chgData name="Raymond Lips" userId="020453edb9bd947e" providerId="LiveId" clId="{32227A3C-EC01-40FD-9C12-C8D4238FD4C0}" dt="2024-12-17T19:14:08.666" v="23"/>
          <ac:spMkLst>
            <pc:docMk/>
            <pc:sldMk cId="921138274" sldId="277"/>
            <ac:spMk id="2" creationId="{79C3C55E-EBA2-3A10-9812-94701968F14F}"/>
          </ac:spMkLst>
        </pc:spChg>
        <pc:picChg chg="mod">
          <ac:chgData name="Raymond Lips" userId="020453edb9bd947e" providerId="LiveId" clId="{32227A3C-EC01-40FD-9C12-C8D4238FD4C0}" dt="2024-12-17T19:14:16.142" v="24" actId="14826"/>
          <ac:picMkLst>
            <pc:docMk/>
            <pc:sldMk cId="921138274" sldId="277"/>
            <ac:picMk id="5" creationId="{B940AC92-39D1-0674-5407-453F7E538977}"/>
          </ac:picMkLst>
        </pc:picChg>
      </pc:sldChg>
      <pc:sldChg chg="modSp mod">
        <pc:chgData name="Raymond Lips" userId="020453edb9bd947e" providerId="LiveId" clId="{32227A3C-EC01-40FD-9C12-C8D4238FD4C0}" dt="2024-12-17T19:14:50.020" v="26" actId="14826"/>
        <pc:sldMkLst>
          <pc:docMk/>
          <pc:sldMk cId="793705518" sldId="279"/>
        </pc:sldMkLst>
        <pc:spChg chg="mod">
          <ac:chgData name="Raymond Lips" userId="020453edb9bd947e" providerId="LiveId" clId="{32227A3C-EC01-40FD-9C12-C8D4238FD4C0}" dt="2024-12-17T19:14:38.903" v="25"/>
          <ac:spMkLst>
            <pc:docMk/>
            <pc:sldMk cId="793705518" sldId="279"/>
            <ac:spMk id="2" creationId="{DF71C650-17AA-E669-23D9-B918CE61D935}"/>
          </ac:spMkLst>
        </pc:spChg>
        <pc:picChg chg="mod">
          <ac:chgData name="Raymond Lips" userId="020453edb9bd947e" providerId="LiveId" clId="{32227A3C-EC01-40FD-9C12-C8D4238FD4C0}" dt="2024-12-17T19:14:50.020" v="26" actId="14826"/>
          <ac:picMkLst>
            <pc:docMk/>
            <pc:sldMk cId="793705518" sldId="279"/>
            <ac:picMk id="5" creationId="{751D2A41-2DD8-D348-E0E7-724A9CA43BE3}"/>
          </ac:picMkLst>
        </pc:picChg>
      </pc:sldChg>
      <pc:sldChg chg="modSp add del mod ord">
        <pc:chgData name="Raymond Lips" userId="020453edb9bd947e" providerId="LiveId" clId="{32227A3C-EC01-40FD-9C12-C8D4238FD4C0}" dt="2024-12-17T19:25:00.479" v="116"/>
        <pc:sldMkLst>
          <pc:docMk/>
          <pc:sldMk cId="3658167706" sldId="280"/>
        </pc:sldMkLst>
        <pc:spChg chg="mod">
          <ac:chgData name="Raymond Lips" userId="020453edb9bd947e" providerId="LiveId" clId="{32227A3C-EC01-40FD-9C12-C8D4238FD4C0}" dt="2024-12-17T19:16:30.965" v="71" actId="20577"/>
          <ac:spMkLst>
            <pc:docMk/>
            <pc:sldMk cId="3658167706" sldId="280"/>
            <ac:spMk id="2" creationId="{6D482D32-B68F-64DB-BFE6-51BF43C52A22}"/>
          </ac:spMkLst>
        </pc:spChg>
        <pc:picChg chg="mod">
          <ac:chgData name="Raymond Lips" userId="020453edb9bd947e" providerId="LiveId" clId="{32227A3C-EC01-40FD-9C12-C8D4238FD4C0}" dt="2024-12-17T19:23:44.530" v="94" actId="14826"/>
          <ac:picMkLst>
            <pc:docMk/>
            <pc:sldMk cId="3658167706" sldId="280"/>
            <ac:picMk id="5" creationId="{8D7C4DE7-4FD7-9496-B96A-966B1B30458B}"/>
          </ac:picMkLst>
        </pc:picChg>
      </pc:sldChg>
      <pc:sldChg chg="modSp add del mod ord">
        <pc:chgData name="Raymond Lips" userId="020453edb9bd947e" providerId="LiveId" clId="{32227A3C-EC01-40FD-9C12-C8D4238FD4C0}" dt="2024-12-17T19:25:00.479" v="116"/>
        <pc:sldMkLst>
          <pc:docMk/>
          <pc:sldMk cId="3899417577" sldId="281"/>
        </pc:sldMkLst>
        <pc:spChg chg="mod">
          <ac:chgData name="Raymond Lips" userId="020453edb9bd947e" providerId="LiveId" clId="{32227A3C-EC01-40FD-9C12-C8D4238FD4C0}" dt="2024-12-17T19:24:04.853" v="102" actId="20577"/>
          <ac:spMkLst>
            <pc:docMk/>
            <pc:sldMk cId="3899417577" sldId="281"/>
            <ac:spMk id="2" creationId="{0BA63ABD-30D8-85BD-3883-7F55ABC1B72B}"/>
          </ac:spMkLst>
        </pc:spChg>
        <pc:picChg chg="mod">
          <ac:chgData name="Raymond Lips" userId="020453edb9bd947e" providerId="LiveId" clId="{32227A3C-EC01-40FD-9C12-C8D4238FD4C0}" dt="2024-12-17T19:19:20.163" v="73" actId="14826"/>
          <ac:picMkLst>
            <pc:docMk/>
            <pc:sldMk cId="3899417577" sldId="281"/>
            <ac:picMk id="5" creationId="{C4E3DAF4-7461-EB94-DC5E-CF19D86ABDE5}"/>
          </ac:picMkLst>
        </pc:picChg>
      </pc:sldChg>
      <pc:sldChg chg="addSp delSp modSp add del mod ord delDesignElem chgLayout">
        <pc:chgData name="Raymond Lips" userId="020453edb9bd947e" providerId="LiveId" clId="{32227A3C-EC01-40FD-9C12-C8D4238FD4C0}" dt="2024-12-17T19:25:00.479" v="116"/>
        <pc:sldMkLst>
          <pc:docMk/>
          <pc:sldMk cId="2273483812" sldId="282"/>
        </pc:sldMkLst>
        <pc:spChg chg="mod ord">
          <ac:chgData name="Raymond Lips" userId="020453edb9bd947e" providerId="LiveId" clId="{32227A3C-EC01-40FD-9C12-C8D4238FD4C0}" dt="2024-12-17T19:24:38.290" v="114" actId="26606"/>
          <ac:spMkLst>
            <pc:docMk/>
            <pc:sldMk cId="2273483812" sldId="282"/>
            <ac:spMk id="2" creationId="{E245939B-CAE5-63E5-E669-384F4FB14D6D}"/>
          </ac:spMkLst>
        </pc:spChg>
        <pc:spChg chg="add del mod">
          <ac:chgData name="Raymond Lips" userId="020453edb9bd947e" providerId="LiveId" clId="{32227A3C-EC01-40FD-9C12-C8D4238FD4C0}" dt="2024-12-17T19:21:05.915" v="82" actId="6264"/>
          <ac:spMkLst>
            <pc:docMk/>
            <pc:sldMk cId="2273483812" sldId="282"/>
            <ac:spMk id="3" creationId="{C4882E00-81F8-7047-5BD2-89CEF1D76935}"/>
          </ac:spMkLst>
        </pc:spChg>
        <pc:spChg chg="add del mod">
          <ac:chgData name="Raymond Lips" userId="020453edb9bd947e" providerId="LiveId" clId="{32227A3C-EC01-40FD-9C12-C8D4238FD4C0}" dt="2024-12-17T19:21:05.915" v="82" actId="6264"/>
          <ac:spMkLst>
            <pc:docMk/>
            <pc:sldMk cId="2273483812" sldId="282"/>
            <ac:spMk id="4" creationId="{A47F273D-8F5B-C10A-A6A6-4BB9A4201B08}"/>
          </ac:spMkLst>
        </pc:spChg>
        <pc:spChg chg="add del">
          <ac:chgData name="Raymond Lips" userId="020453edb9bd947e" providerId="LiveId" clId="{32227A3C-EC01-40FD-9C12-C8D4238FD4C0}" dt="2024-12-17T19:24:38.290" v="114" actId="26606"/>
          <ac:spMkLst>
            <pc:docMk/>
            <pc:sldMk cId="2273483812" sldId="282"/>
            <ac:spMk id="10" creationId="{FD47D51D-FDCA-AB48-C2AF-DBF365794E3F}"/>
          </ac:spMkLst>
        </pc:spChg>
        <pc:spChg chg="add">
          <ac:chgData name="Raymond Lips" userId="020453edb9bd947e" providerId="LiveId" clId="{32227A3C-EC01-40FD-9C12-C8D4238FD4C0}" dt="2024-12-17T19:24:38.290" v="114" actId="26606"/>
          <ac:spMkLst>
            <pc:docMk/>
            <pc:sldMk cId="2273483812" sldId="282"/>
            <ac:spMk id="18" creationId="{5EA13813-9B6E-2F79-AA41-BB444055E5A4}"/>
          </ac:spMkLst>
        </pc:spChg>
        <pc:spChg chg="add">
          <ac:chgData name="Raymond Lips" userId="020453edb9bd947e" providerId="LiveId" clId="{32227A3C-EC01-40FD-9C12-C8D4238FD4C0}" dt="2024-12-17T19:24:38.290" v="114" actId="26606"/>
          <ac:spMkLst>
            <pc:docMk/>
            <pc:sldMk cId="2273483812" sldId="282"/>
            <ac:spMk id="21" creationId="{F13C74B1-5B17-4795-BED0-7140497B445A}"/>
          </ac:spMkLst>
        </pc:spChg>
        <pc:spChg chg="add">
          <ac:chgData name="Raymond Lips" userId="020453edb9bd947e" providerId="LiveId" clId="{32227A3C-EC01-40FD-9C12-C8D4238FD4C0}" dt="2024-12-17T19:24:38.290" v="114" actId="26606"/>
          <ac:spMkLst>
            <pc:docMk/>
            <pc:sldMk cId="2273483812" sldId="282"/>
            <ac:spMk id="23" creationId="{D4974D33-8DC5-464E-8C6D-BE58F0669C17}"/>
          </ac:spMkLst>
        </pc:spChg>
        <pc:picChg chg="mod ord">
          <ac:chgData name="Raymond Lips" userId="020453edb9bd947e" providerId="LiveId" clId="{32227A3C-EC01-40FD-9C12-C8D4238FD4C0}" dt="2024-12-17T19:24:38.290" v="114" actId="26606"/>
          <ac:picMkLst>
            <pc:docMk/>
            <pc:sldMk cId="2273483812" sldId="282"/>
            <ac:picMk id="5" creationId="{F53C3A91-4613-8DD2-5078-A577E5D0C47E}"/>
          </ac:picMkLst>
        </pc:picChg>
        <pc:cxnChg chg="add del">
          <ac:chgData name="Raymond Lips" userId="020453edb9bd947e" providerId="LiveId" clId="{32227A3C-EC01-40FD-9C12-C8D4238FD4C0}" dt="2024-12-17T19:24:38.290" v="114" actId="26606"/>
          <ac:cxnSpMkLst>
            <pc:docMk/>
            <pc:sldMk cId="2273483812" sldId="282"/>
            <ac:cxnSpMk id="12" creationId="{18EC0657-D5A5-F368-1349-F6BED86B0985}"/>
          </ac:cxnSpMkLst>
        </pc:cxnChg>
        <pc:cxnChg chg="add del">
          <ac:chgData name="Raymond Lips" userId="020453edb9bd947e" providerId="LiveId" clId="{32227A3C-EC01-40FD-9C12-C8D4238FD4C0}" dt="2024-12-17T19:24:38.290" v="114" actId="26606"/>
          <ac:cxnSpMkLst>
            <pc:docMk/>
            <pc:sldMk cId="2273483812" sldId="282"/>
            <ac:cxnSpMk id="14" creationId="{49E00BBB-F76A-19E6-219D-6BA76D05D2BB}"/>
          </ac:cxnSpMkLst>
        </pc:cxnChg>
      </pc:sldChg>
      <pc:sldChg chg="add del">
        <pc:chgData name="Raymond Lips" userId="020453edb9bd947e" providerId="LiveId" clId="{32227A3C-EC01-40FD-9C12-C8D4238FD4C0}" dt="2024-12-17T19:19:43.104" v="76" actId="47"/>
        <pc:sldMkLst>
          <pc:docMk/>
          <pc:sldMk cId="2840627432" sldId="283"/>
        </pc:sldMkLst>
      </pc:sldChg>
      <pc:sldChg chg="add del">
        <pc:chgData name="Raymond Lips" userId="020453edb9bd947e" providerId="LiveId" clId="{32227A3C-EC01-40FD-9C12-C8D4238FD4C0}" dt="2024-12-17T19:19:43.104" v="76" actId="47"/>
        <pc:sldMkLst>
          <pc:docMk/>
          <pc:sldMk cId="1672353122" sldId="284"/>
        </pc:sldMkLst>
      </pc:sldChg>
      <pc:sldChg chg="add del">
        <pc:chgData name="Raymond Lips" userId="020453edb9bd947e" providerId="LiveId" clId="{32227A3C-EC01-40FD-9C12-C8D4238FD4C0}" dt="2024-12-17T19:19:43.104" v="76" actId="47"/>
        <pc:sldMkLst>
          <pc:docMk/>
          <pc:sldMk cId="3716219866" sldId="285"/>
        </pc:sldMkLst>
      </pc:sldChg>
      <pc:sldChg chg="add del">
        <pc:chgData name="Raymond Lips" userId="020453edb9bd947e" providerId="LiveId" clId="{32227A3C-EC01-40FD-9C12-C8D4238FD4C0}" dt="2024-12-17T19:19:43.104" v="76" actId="47"/>
        <pc:sldMkLst>
          <pc:docMk/>
          <pc:sldMk cId="2735774665" sldId="286"/>
        </pc:sldMkLst>
      </pc:sldChg>
      <pc:sldChg chg="add del">
        <pc:chgData name="Raymond Lips" userId="020453edb9bd947e" providerId="LiveId" clId="{32227A3C-EC01-40FD-9C12-C8D4238FD4C0}" dt="2024-12-17T19:19:43.104" v="76" actId="47"/>
        <pc:sldMkLst>
          <pc:docMk/>
          <pc:sldMk cId="4246153513" sldId="287"/>
        </pc:sldMkLst>
      </pc:sldChg>
      <pc:sldChg chg="modSp add mod ord">
        <pc:chgData name="Raymond Lips" userId="020453edb9bd947e" providerId="LiveId" clId="{32227A3C-EC01-40FD-9C12-C8D4238FD4C0}" dt="2024-12-17T19:11:25.073" v="9" actId="20577"/>
        <pc:sldMkLst>
          <pc:docMk/>
          <pc:sldMk cId="2355825669" sldId="291"/>
        </pc:sldMkLst>
        <pc:spChg chg="mod">
          <ac:chgData name="Raymond Lips" userId="020453edb9bd947e" providerId="LiveId" clId="{32227A3C-EC01-40FD-9C12-C8D4238FD4C0}" dt="2024-12-17T19:11:25.073" v="9" actId="20577"/>
          <ac:spMkLst>
            <pc:docMk/>
            <pc:sldMk cId="2355825669" sldId="291"/>
            <ac:spMk id="2" creationId="{09B49574-4773-9E47-6639-6A9ADF112712}"/>
          </ac:spMkLst>
        </pc:spChg>
      </pc:sldChg>
      <pc:sldChg chg="modSp add mod ord">
        <pc:chgData name="Raymond Lips" userId="020453edb9bd947e" providerId="LiveId" clId="{32227A3C-EC01-40FD-9C12-C8D4238FD4C0}" dt="2024-12-17T19:25:00.479" v="116"/>
        <pc:sldMkLst>
          <pc:docMk/>
          <pc:sldMk cId="248249054" sldId="292"/>
        </pc:sldMkLst>
        <pc:spChg chg="mod">
          <ac:chgData name="Raymond Lips" userId="020453edb9bd947e" providerId="LiveId" clId="{32227A3C-EC01-40FD-9C12-C8D4238FD4C0}" dt="2024-12-17T19:15:24.931" v="50" actId="20577"/>
          <ac:spMkLst>
            <pc:docMk/>
            <pc:sldMk cId="248249054" sldId="292"/>
            <ac:spMk id="2" creationId="{28B05D54-7390-2B71-AAF2-664F98BA598B}"/>
          </ac:spMkLst>
        </pc:spChg>
      </pc:sldChg>
      <pc:sldChg chg="add del">
        <pc:chgData name="Raymond Lips" userId="020453edb9bd947e" providerId="LiveId" clId="{32227A3C-EC01-40FD-9C12-C8D4238FD4C0}" dt="2024-12-17T19:23:18.919" v="93" actId="47"/>
        <pc:sldMkLst>
          <pc:docMk/>
          <pc:sldMk cId="162080848" sldId="293"/>
        </pc:sldMkLst>
      </pc:sldChg>
      <pc:sldChg chg="addSp delSp add del setBg delDesignElem">
        <pc:chgData name="Raymond Lips" userId="020453edb9bd947e" providerId="LiveId" clId="{32227A3C-EC01-40FD-9C12-C8D4238FD4C0}" dt="2024-12-17T19:21:46.020" v="91"/>
        <pc:sldMkLst>
          <pc:docMk/>
          <pc:sldMk cId="1499226961" sldId="293"/>
        </pc:sldMkLst>
        <pc:spChg chg="add del">
          <ac:chgData name="Raymond Lips" userId="020453edb9bd947e" providerId="LiveId" clId="{32227A3C-EC01-40FD-9C12-C8D4238FD4C0}" dt="2024-12-17T19:21:46.020" v="91"/>
          <ac:spMkLst>
            <pc:docMk/>
            <pc:sldMk cId="1499226961" sldId="293"/>
            <ac:spMk id="10" creationId="{D9653D63-F88F-F099-72A0-C3E7CACFFA71}"/>
          </ac:spMkLst>
        </pc:spChg>
        <pc:cxnChg chg="add del">
          <ac:chgData name="Raymond Lips" userId="020453edb9bd947e" providerId="LiveId" clId="{32227A3C-EC01-40FD-9C12-C8D4238FD4C0}" dt="2024-12-17T19:21:46.020" v="91"/>
          <ac:cxnSpMkLst>
            <pc:docMk/>
            <pc:sldMk cId="1499226961" sldId="293"/>
            <ac:cxnSpMk id="12" creationId="{497EDC67-51E1-99C4-6445-2FC7B1A97C0E}"/>
          </ac:cxnSpMkLst>
        </pc:cxnChg>
        <pc:cxnChg chg="add del">
          <ac:chgData name="Raymond Lips" userId="020453edb9bd947e" providerId="LiveId" clId="{32227A3C-EC01-40FD-9C12-C8D4238FD4C0}" dt="2024-12-17T19:21:46.020" v="91"/>
          <ac:cxnSpMkLst>
            <pc:docMk/>
            <pc:sldMk cId="1499226961" sldId="293"/>
            <ac:cxnSpMk id="14" creationId="{B011C47F-E03C-C713-111F-D6E8F2F5A5D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791E9-DF2E-0FA9-C553-2EB4E55B8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BDE78B-E4B4-4D27-52E5-C7F9B512E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385953-A804-686E-F69D-146729C12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92C0-04E0-4005-86BD-3C29B5A10D76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C4D2E4-CAF3-AEB0-19A7-362A63285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F09724-5CFD-FFF6-B72A-B921DBDE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2644-AF67-4E28-9606-32337671A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7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79747-7843-E61B-65B5-A7B32485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95D0E9-E4D3-BD35-7DF9-6D45C98D3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6B3A62-EC24-E188-FB7B-61A27074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92C0-04E0-4005-86BD-3C29B5A10D76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371B79-E646-C0D7-54DF-526F3859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6CDE1A-6FFC-EAE4-E4E7-F5ADAF1C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2644-AF67-4E28-9606-32337671A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47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3746D7D-58E7-C307-690F-6663695CA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941626-6936-70E3-9C79-397193BA7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9843D1-8CAE-8727-D14B-B70E8ACC6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92C0-04E0-4005-86BD-3C29B5A10D76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7E19E5-D3F4-B56F-DA7F-76927852E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25EA87-B113-A2A6-48A2-AAAD26AA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2644-AF67-4E28-9606-32337671A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7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60569-4621-324D-4D5C-9C0C8A94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BEF06A-1CCC-F7EB-BD39-76BBDA89F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E4BB70-1A0A-2D24-6535-E29D8670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92C0-04E0-4005-86BD-3C29B5A10D76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B68753-ECF3-D5E2-D7EC-5868C787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9B423E-D18A-0CD4-3D4D-6827DFAF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2644-AF67-4E28-9606-32337671A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55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9FDF2-A90A-2B42-B495-997A40BF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04BE45-806D-04DE-66F3-C5F3CF298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CCD371-6D13-C434-84FC-03761AE9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92C0-04E0-4005-86BD-3C29B5A10D76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7070DE-9CD8-B885-74B9-A9665D18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F70C65-38D3-FB5D-57F4-50018C762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2644-AF67-4E28-9606-32337671A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81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E9040-2E39-5BC7-4CAC-49C59E8D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B506F2-1B37-CD5C-E155-B728FC273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5AE108-564D-31CC-B65A-D47D53139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5AA043-F074-7B19-8E55-A03409BB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92C0-04E0-4005-86BD-3C29B5A10D76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EF06C1-A53F-E2A0-88A1-1ACF583C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E49589-341E-2E6A-6D3A-1DC96916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2644-AF67-4E28-9606-32337671A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926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C1C53-A912-E64F-AD70-3A877ED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50E4CC-4167-C186-EF37-96EEC90DE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E06E2E-4571-DA14-DFC7-39E6B4257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3F075C1-43A7-8D81-1FC7-DCC7F95B2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816A55-8AC7-5E47-4CD8-9AED8CD64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46B1210-14AE-1680-D94C-310F7083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92C0-04E0-4005-86BD-3C29B5A10D76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1561419-4025-5C11-0830-E04F0C5C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FB75E8B-0CA3-252E-FCAA-0249E9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2644-AF67-4E28-9606-32337671A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73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62960-02EA-0685-C67D-2F7ACA9B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056495-F650-7F1F-3ABF-74620EDE4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92C0-04E0-4005-86BD-3C29B5A10D76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D923BBB-F55E-84C9-D59D-87883BA2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9FA5DA-0E7A-FB80-0B08-BEB51E66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2644-AF67-4E28-9606-32337671A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30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4393118-D8FB-37AC-1555-051FA207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92C0-04E0-4005-86BD-3C29B5A10D76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A1E437-8590-4F0D-FCA3-150C2075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FD8DA0-1AD3-BD49-B70A-A91A6A6E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2644-AF67-4E28-9606-32337671A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41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C9752-6722-7043-2066-CE4EDA4F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202812-EF58-F18C-53BF-2A927A6B2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767E52-C093-A062-D242-8B228987F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59170B-F334-E4A5-75A6-7880E992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92C0-04E0-4005-86BD-3C29B5A10D76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6BE329-BAED-7731-3884-1D0A0988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D21BE7-CDF6-9547-B817-90EF6FF08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2644-AF67-4E28-9606-32337671A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29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769E5-6DF5-1DE0-3488-58BF2A06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C5461BE-DC22-44BA-38B7-B441E245A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DEB645-BBB3-D77E-3840-D7A2424D1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B02A9B-B72C-5586-1F6E-ADF5EE2D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92C0-04E0-4005-86BD-3C29B5A10D76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592142-9D6E-2464-0FC3-60FDA626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8FF1E4-8440-C8A5-433E-BE1F3D4D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2644-AF67-4E28-9606-32337671A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76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4821238-C59A-EADC-63AE-26DDB00C1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C648F7-40B7-4472-6622-445332389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E4ABB0-42AD-0EF8-09AD-F06BABC71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D92C0-04E0-4005-86BD-3C29B5A10D76}" type="datetimeFigureOut">
              <a:rPr lang="nl-NL" smtClean="0"/>
              <a:t>17-12-2024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B6B45C-B611-E16B-17E8-FAD37A7C2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7A9DF1-A88F-0BDF-020C-A7F29DF1E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22644-AF67-4E28-9606-32337671A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4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5356E-6B2A-1A0B-AFDB-A5608DF5A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05D54-7390-2B71-AAF2-664F98BA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Kinderen</a:t>
            </a:r>
          </a:p>
        </p:txBody>
      </p:sp>
    </p:spTree>
    <p:extLst>
      <p:ext uri="{BB962C8B-B14F-4D97-AF65-F5344CB8AC3E}">
        <p14:creationId xmlns:p14="http://schemas.microsoft.com/office/powerpoint/2010/main" val="248249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33618-561A-8B1A-B428-8B391085A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80993-0123-5BCD-3579-7A96A002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Dickensville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641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8AAB39-CE3D-F922-889B-1E026087E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99B3190-05DD-66A2-87D2-DC15CF8B1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7E366B-9DCA-D1E8-83E7-C3BFC8D4B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642AF6-E4E8-B329-B522-D4BFB275A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Yvonne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Weijermans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912361-246C-B551-7F10-3B6D9385D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D916A5-946E-002D-D2D6-9202E308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45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725B1F-9782-D355-4068-7AA567F27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B95EE0B-9E03-52F1-422A-FB6F706C5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AF5DA3-8E00-48EE-19E7-1D55EAE7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1F2FA2-9463-3DBF-98C0-605217E8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Anneke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Biesheuvel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31DD3A-BE69-5BAE-6760-6F67634D9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2F734F-5F9A-F6ED-4C9B-DF41DDD14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3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2385B-DEE6-ECBB-15C6-91C71612A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BE274DE-8FB6-0F85-4A4F-2CD977A2F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9CE019-3E4E-A8C5-6369-396892CF9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DF0342-28BC-665C-36F2-0748D32D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Mary van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Rijzewijk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E71AA-8AC6-2E98-8AC4-592012A87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73A473-EC11-C319-45A1-7A0BB626F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71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41E8B3-EB80-BB62-38B7-E5A850D01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53DAD07-9A92-CEF1-1E8E-B9B2FE6F3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053840-5A9F-3382-1FE4-BCB8871B9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D503E8-FCA1-45D2-EE4B-776E433A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Sonja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Oosten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van Rossen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3C6D84-D976-A6F1-7C12-83F1BD551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369BF1-4E1C-F359-1E5A-6046107EC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28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ED848B-6D60-F882-F09C-72AF3A2CF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946AF1A-3ECE-465F-654C-4884EA596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549083-1358-2EBF-4594-272F567BE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459EA5-5DE4-EAEF-3C90-DFBE95D0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Wietske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Haan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063897-2906-EF72-6D48-E8B54FFC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4BE961-2AC2-2EFF-6ACD-504128B4E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91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56F13-1E6E-CBB3-E362-2A3845453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06FE5-CFC4-F2A7-A5D3-58EF86F0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LuVille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7796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D43C37-CABA-CE5B-A4BE-3F5FEF5A0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2F3C163-DE43-1A30-EF3B-7CD28A00D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E4C580-C152-0882-5ECD-C088978B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F632DF-A598-7F5F-3B80-6859A17C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Desirée Thielen-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Schonenberg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36D45B-97B4-FFBA-EBDA-1F38A00A2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E4F62B-4BF2-D798-9D9A-76A641AB5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70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EA326A-DDA2-C9DF-C9EE-A7BB87D01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4E38695-D697-4057-2695-46C2EBB34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8330A6-D160-0747-E1CA-B70B0C746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641812-2725-0AD2-D2FA-0C21C6A9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Gerda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Kaptein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FF4698-DC2C-7D02-54F9-3C41E4865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BC795A-687A-B14C-CC92-4B864B352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46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F0A2A1-F636-34F6-03DB-71D91962A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CA1360A-D5A0-C340-F4EC-AC93A233E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749062-6211-D341-F265-FE6F0BD8D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CE296A-69D5-56CD-4983-6D8C16491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Marlies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Besdemiotis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3F628A-D0B5-001F-944C-4C4CA4B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7654FB-8777-EFC8-C089-2A641E7D3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82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2B56BC-34C5-140E-E670-F7016D01A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D7C4DE7-4FD7-9496-B96A-966B1B304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DF65D2-936D-1591-5F00-6D8EB030D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482D32-B68F-64DB-BFE6-51BF43C5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Lynn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Schot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overig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4F9E83-E3FD-5FBC-4175-3192D90E2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04DBCB-C87F-D16F-7753-3FA7C319A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167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0D4AD7-A143-8792-05CF-F5765CB9B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52A94A6-25EF-61B8-216A-1F18A4595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52A317-FF71-A382-8E1A-0780A18AF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68BEA5-6A14-4194-552A-AD6D759C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Angelique Bijl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55B566-3C53-5A4D-DFF4-B3F797896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3FC4BE-2E56-795A-29F1-36A050372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84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FA46E-C401-6B42-1CD1-DFE4422C9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635E1-944D-54B6-ECAC-FC2B4B23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Overig</a:t>
            </a:r>
          </a:p>
        </p:txBody>
      </p:sp>
    </p:spTree>
    <p:extLst>
      <p:ext uri="{BB962C8B-B14F-4D97-AF65-F5344CB8AC3E}">
        <p14:creationId xmlns:p14="http://schemas.microsoft.com/office/powerpoint/2010/main" val="2097097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D9621C-6BD8-C03F-73A1-DC2E1295D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F099342-036C-5907-9836-815B743FF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D260BC-6D33-72CD-7626-3D06A6DEA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B9913A-F2D3-69C1-0D2F-34674B490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Kitty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vd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Linden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CFBE45-7A92-A3C7-F0D8-AF51553A0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D960E4-F24A-3A34-19D3-8C5C3A97C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19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166236-222C-01A6-EDBE-28A7FEBBD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7454BE0-1973-6DDB-88F0-7C6A00F19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81D7A7-1CEB-37B9-E29B-A433B7737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E6D8BB-C574-84A1-2544-DEB5919F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Yvonne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Weijermans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B2AAFF-12AD-88DC-C221-05BFD1385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D26B8E-B565-5BF6-69F2-8DE62E074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288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0AF934-B1D1-B83F-0AEA-1F8C64EF6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B7F28BB-5E84-C5D8-7A60-DF33949F7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16FD68-E267-2368-76A6-170F3545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23B7DD-8FD8-A16A-292D-FF9BD217A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Hanneke Ip-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Witjes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1F5658-A789-2EDA-5FAA-5D71F84F6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CD4C95-EB39-3DBC-9150-B87F62393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215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DAB08-8E6B-EAF6-8B4E-11BA16708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3563F2F-3A22-FDD8-24D7-DF3517F3C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9BDE74-A7D9-212D-877A-595EB0395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FD143B-50B5-F0E2-7630-2F8E1C1E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Ariënne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Oosterman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de Jong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754C24-5F32-CAF5-591F-C55197EF8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8DC3C1-D5BE-3CD1-166A-39CAC9634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417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027B05-B9D4-06BC-11C3-B911F9463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28B97DB-BF90-FE4E-8354-18CF8A506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8C5711-95E0-ED04-0006-B85B0BE2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7639BD-573C-8C6B-1E09-5DCEA370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Franklin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Deliege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1157B3-06AF-54B0-7225-D808AED2C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641BFF-9B02-A1D4-9D15-D620D0B6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910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55BCB-E638-80EF-44D8-3A280648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49574-4773-9E47-6639-6A9ADF11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Lemax</a:t>
            </a:r>
          </a:p>
        </p:txBody>
      </p:sp>
    </p:spTree>
    <p:extLst>
      <p:ext uri="{BB962C8B-B14F-4D97-AF65-F5344CB8AC3E}">
        <p14:creationId xmlns:p14="http://schemas.microsoft.com/office/powerpoint/2010/main" val="2355825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FA4D12-915D-AB14-95B1-0F76FEF76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5F01E8C-3125-850A-7289-155531219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083DF7-3C85-A880-D178-D73D9104A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8FC96A-5D5B-331E-4B0C-1B11B54E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Margie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9211D3-92E7-9585-87B8-C7EADB10C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2A4F9A-FD29-2E6D-87A1-9A15DC072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92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1932BE-362D-3FA5-B67A-8C2462389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63DBEC5-C106-E1FE-2A5F-F90199C18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CAE371-0D8E-7D71-0885-0457A3E16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B1F80-2DB9-E406-8BAE-14627ACC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Miranda Ruiter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36DC6C-B1B3-632A-00CE-165039F9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2C9936-5204-7481-8E61-B02067B06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1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2B1EB0-6ED5-D45C-41E9-D201879B1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4E3DAF4-7461-EB94-DC5E-CF19D86AB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058B34-D40B-76A4-0323-72A2629CA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A63ABD-30D8-85BD-3883-7F55ABC1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Quincy van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Veghel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(Lemax)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507D9D-D17B-E0A9-6438-0A9D05DC8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4ADF35-D54E-537E-759D-FD89D1C45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417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F2C66-1DE0-8AB1-FE38-94E3D0624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940AC92-39D1-0674-5407-453F7E538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BA5BBA-0BAB-5CCD-4B94-C88F2F8A5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C3C55E-EBA2-3A10-9812-94701968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Manuela Brouwers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9F0E87-2567-338C-65E4-A861C465C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3530A5-12C8-1948-E45A-A971D2753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138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D64E5A-274C-781E-96EC-1DA10EF05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1D2A41-2DD8-D348-E0E7-724A9CA43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3CD482-78BD-500A-839F-254F3EF62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71C650-17AA-E669-23D9-B918CE61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Connie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vdBerg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-Rous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74944D-4472-023C-132C-CCC461EE9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8BD9D5-2D70-44EE-19F2-E7AF9B9FA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70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E3E981-595E-9C94-66DF-D560B98AC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45939B-CAE5-63E5-E669-384F4FB1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Maci Schenk (LuVille)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EA13813-9B6E-2F79-AA41-BB444055E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53C3A91-4613-8DD2-5078-A577E5D0C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 r="1063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348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3237C-F304-6DD5-B37C-B13596CF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Department</a:t>
            </a:r>
            <a:r>
              <a:rPr lang="nl-NL" dirty="0"/>
              <a:t> 56</a:t>
            </a:r>
          </a:p>
        </p:txBody>
      </p:sp>
    </p:spTree>
    <p:extLst>
      <p:ext uri="{BB962C8B-B14F-4D97-AF65-F5344CB8AC3E}">
        <p14:creationId xmlns:p14="http://schemas.microsoft.com/office/powerpoint/2010/main" val="374983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hemel, wolk, kerstboom, kerstmis&#10;&#10;Automatisch gegenereerde beschrijving">
            <a:extLst>
              <a:ext uri="{FF2B5EF4-FFF2-40B4-BE49-F238E27FC236}">
                <a16:creationId xmlns:a16="http://schemas.microsoft.com/office/drawing/2014/main" id="{E8ABC023-CDD5-DA9B-B1DC-9703014D6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b="81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F22141-F39B-6000-0279-00640C9B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Marjolein Prent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8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981EC-8B95-A1BB-DE3D-077B05BFA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60F2A7B-D10B-3067-6D92-220BA8941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768FAA-3BE2-0676-473A-DA9F1A0DE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180350-6071-C307-8298-E9DDE4C0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Emely Verhoeven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FF5782-DF6F-7BF1-F9D8-41B27A17A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E43B7A-BBE4-77D3-5639-DF8FDE7B5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57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7A46C-C342-A307-6F57-ABF4FD3DC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7AECF6C-FCF3-4C12-5E57-9524817F2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6AA7FA-0270-65BB-5113-160AF2FA7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DA39DB-6D92-9534-BC5C-6886A964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Ric Rijnders-Gomes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30977E-AFA7-B30A-FA47-19F4CCB70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2F3E17-72C6-A56A-D22F-C49948C29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07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DADF71-96DF-2800-0147-02E760434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9BC61EE-DB96-EF54-93FA-68234C4ED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9FF42C-4E94-356C-80AE-8F45AC5CE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EC5F5-AB1D-C61D-16EB-1FE7858B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Caroline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Betjes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3BD5D-94CE-1CBF-410F-266B0B8FB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E3CC2A-8102-7E78-B83F-3590A7F99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7305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Breedbeeld</PresentationFormat>
  <Paragraphs>31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Kantoorthema</vt:lpstr>
      <vt:lpstr>De Kinderen</vt:lpstr>
      <vt:lpstr>Lynn Schot (overig)</vt:lpstr>
      <vt:lpstr>Quincy van Veghel (Lemax)</vt:lpstr>
      <vt:lpstr>Maci Schenk (LuVille)</vt:lpstr>
      <vt:lpstr>Department 56</vt:lpstr>
      <vt:lpstr>Marjolein Prent</vt:lpstr>
      <vt:lpstr>Emely Verhoeven</vt:lpstr>
      <vt:lpstr>Ric Rijnders-Gomes</vt:lpstr>
      <vt:lpstr>Caroline Betjes</vt:lpstr>
      <vt:lpstr>Dickensville</vt:lpstr>
      <vt:lpstr>Yvonne Weijermans</vt:lpstr>
      <vt:lpstr>Anneke Biesheuvel</vt:lpstr>
      <vt:lpstr>Mary van Rijzewijk</vt:lpstr>
      <vt:lpstr>Sonja Oosten - van Rossen</vt:lpstr>
      <vt:lpstr>Wietske de Haan</vt:lpstr>
      <vt:lpstr>LuVille</vt:lpstr>
      <vt:lpstr>Desirée Thielen-Schonenberg</vt:lpstr>
      <vt:lpstr>Gerda Kaptein</vt:lpstr>
      <vt:lpstr>Marlies Besdemiotis</vt:lpstr>
      <vt:lpstr>Angelique Bijl</vt:lpstr>
      <vt:lpstr>Overig</vt:lpstr>
      <vt:lpstr>Kitty vd Linden</vt:lpstr>
      <vt:lpstr>Yvonne Weijermans</vt:lpstr>
      <vt:lpstr>Hanneke Ip-Witjes</vt:lpstr>
      <vt:lpstr>Ariënne Oosterman - de Jong</vt:lpstr>
      <vt:lpstr>Franklin Deliege</vt:lpstr>
      <vt:lpstr>Lemax</vt:lpstr>
      <vt:lpstr>Margie</vt:lpstr>
      <vt:lpstr>Miranda Ruiter</vt:lpstr>
      <vt:lpstr>Manuela Brouwers</vt:lpstr>
      <vt:lpstr>Connie vdBerg-Rous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Raymond Lips</dc:creator>
  <cp:lastModifiedBy>Raymond Lips</cp:lastModifiedBy>
  <cp:revision>1</cp:revision>
  <dcterms:created xsi:type="dcterms:W3CDTF">2024-12-17T18:46:34Z</dcterms:created>
  <dcterms:modified xsi:type="dcterms:W3CDTF">2024-12-17T19:25:09Z</dcterms:modified>
</cp:coreProperties>
</file>